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2F50-2009-4233-922A-3C2F14A0D76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81E84-5249-4EEB-ADD1-15D9AE0F611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3091127@N00/1737823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2" y="142852"/>
            <a:ext cx="4529142" cy="67151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What is Geography?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3128962" cy="614370"/>
          </a:xfrm>
          <a:solidFill>
            <a:schemeClr val="bg1"/>
          </a:solidFill>
        </p:spPr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“Hallelujah”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holiday\mixo clo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262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757478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Who am I?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29266"/>
            <a:ext cx="3214678" cy="1328734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Mr. Still</a:t>
            </a:r>
          </a:p>
          <a:p>
            <a:r>
              <a:rPr lang="en-GB" dirty="0" smtClean="0"/>
              <a:t>Teacher of Geography and CPSHE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66195261@N00/704948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43296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What will you learn?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7498" y="3886192"/>
            <a:ext cx="6186502" cy="2971808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GB" dirty="0" smtClean="0"/>
              <a:t>Passport to Geography</a:t>
            </a:r>
          </a:p>
          <a:p>
            <a:r>
              <a:rPr lang="en-GB" dirty="0" smtClean="0"/>
              <a:t>From here to there and back again</a:t>
            </a:r>
          </a:p>
          <a:p>
            <a:r>
              <a:rPr lang="en-GB" dirty="0" smtClean="0"/>
              <a:t>Past, Present and Future Places</a:t>
            </a:r>
          </a:p>
          <a:p>
            <a:r>
              <a:rPr lang="en-GB" dirty="0" smtClean="0"/>
              <a:t>Long Way Down</a:t>
            </a:r>
          </a:p>
          <a:p>
            <a:r>
              <a:rPr lang="en-GB" dirty="0" smtClean="0"/>
              <a:t>Cops and Robbers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393695@N08/26536578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is Geography?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This is a tough question that no one really knows the answer to, simply put it means </a:t>
            </a:r>
            <a:r>
              <a:rPr lang="en-GB" b="1" u="sng" dirty="0" smtClean="0"/>
              <a:t>everything!</a:t>
            </a:r>
          </a:p>
          <a:p>
            <a:r>
              <a:rPr lang="en-GB" dirty="0" smtClean="0"/>
              <a:t>In the back of your exercise book watch the video and write down as many things you think are Geography as possible. Merits for the winners!!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3091127@N00/13140539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707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32365"/>
            <a:ext cx="8229600" cy="1982783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Title: </a:t>
            </a:r>
            <a:r>
              <a:rPr lang="en-GB" u="sng" dirty="0" smtClean="0"/>
              <a:t>What is Geography?</a:t>
            </a:r>
          </a:p>
          <a:p>
            <a:r>
              <a:rPr lang="en-GB" dirty="0" smtClean="0"/>
              <a:t>Date: </a:t>
            </a:r>
            <a:r>
              <a:rPr lang="en-GB" u="sng" dirty="0" smtClean="0"/>
              <a:t>04/09/09</a:t>
            </a:r>
          </a:p>
          <a:p>
            <a:r>
              <a:rPr lang="en-GB" dirty="0" smtClean="0"/>
              <a:t>Draw a spider diagram as shown on the board showing as many things that are Geography as possible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8398907@N02/3705378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71414"/>
            <a:ext cx="161447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To finish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636"/>
            <a:ext cx="8229600" cy="1714512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 the back of your book I want to write down as many different countries as you can </a:t>
            </a:r>
          </a:p>
          <a:p>
            <a:r>
              <a:rPr lang="en-GB" dirty="0" smtClean="0"/>
              <a:t>I will play it twice</a:t>
            </a:r>
          </a:p>
          <a:p>
            <a:r>
              <a:rPr lang="en-GB" dirty="0" smtClean="0"/>
              <a:t>Merits will be given for the top three!!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160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What is Geography?</vt:lpstr>
      <vt:lpstr>Who am I?</vt:lpstr>
      <vt:lpstr>What will you learn?</vt:lpstr>
      <vt:lpstr>What is Geography?</vt:lpstr>
      <vt:lpstr>Task</vt:lpstr>
      <vt:lpstr>To finish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Geography?</dc:title>
  <dc:creator>Chris</dc:creator>
  <cp:lastModifiedBy>Chris</cp:lastModifiedBy>
  <cp:revision>1</cp:revision>
  <dcterms:created xsi:type="dcterms:W3CDTF">2009-08-31T15:18:38Z</dcterms:created>
  <dcterms:modified xsi:type="dcterms:W3CDTF">2009-08-31T15:41:39Z</dcterms:modified>
</cp:coreProperties>
</file>